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7"/>
    <p:restoredTop sz="94651"/>
  </p:normalViewPr>
  <p:slideViewPr>
    <p:cSldViewPr snapToGrid="0" snapToObjects="1">
      <p:cViewPr varScale="1">
        <p:scale>
          <a:sx n="119" d="100"/>
          <a:sy n="119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이론 </a:t>
            </a:r>
            <a:r>
              <a:rPr kumimoji="1" lang="ko-KR" altLang="en-US" dirty="0" err="1"/>
              <a:t>쪼금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</a:t>
            </a:r>
            <a:endParaRPr kumimoji="1" lang="en-US" altLang="ko-KR" dirty="0"/>
          </a:p>
          <a:p>
            <a:r>
              <a:rPr kumimoji="1" lang="ko-KR" altLang="en-US" dirty="0"/>
              <a:t>예제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ko-KR" altLang="en-US" dirty="0"/>
              <a:t>이론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ko-KR" altLang="en-US" dirty="0"/>
              <a:t>예제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Goal : 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Webpack, Parcel</a:t>
            </a:r>
          </a:p>
          <a:p>
            <a:r>
              <a:rPr kumimoji="1" lang="ko-KR" altLang="en-US" dirty="0" err="1"/>
              <a:t>리액트와</a:t>
            </a:r>
            <a:r>
              <a:rPr kumimoji="1" lang="ko-KR" altLang="en-US" dirty="0"/>
              <a:t> 우리가 사용할 </a:t>
            </a:r>
            <a:r>
              <a:rPr kumimoji="1" lang="en-US" altLang="ko-KR" dirty="0"/>
              <a:t>modern JS</a:t>
            </a:r>
            <a:r>
              <a:rPr kumimoji="1" lang="ko-KR" altLang="en-US" dirty="0"/>
              <a:t>는 브라우저가 이해할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리액트로</a:t>
            </a:r>
            <a:r>
              <a:rPr kumimoji="1" lang="ko-KR" altLang="en-US" dirty="0"/>
              <a:t> 작성된 코드를 브라우저가 이해할 수 있는 코드로 변환시켜주는 역할을 함</a:t>
            </a:r>
            <a:endParaRPr kumimoji="1" lang="en-US" altLang="ko-KR" dirty="0"/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그래서 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1494</TotalTime>
  <Words>312</Words>
  <Application>Microsoft Macintosh PowerPoint</Application>
  <PresentationFormat>화면 슬라이드 쇼(4:3)</PresentationFormat>
  <Paragraphs>81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설정하기</vt:lpstr>
      <vt:lpstr>설정하기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11</cp:revision>
  <dcterms:created xsi:type="dcterms:W3CDTF">2018-09-12T11:11:00Z</dcterms:created>
  <dcterms:modified xsi:type="dcterms:W3CDTF">2018-09-13T12:05:31Z</dcterms:modified>
</cp:coreProperties>
</file>